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slideMasters/slideMaster21.xml" ContentType="application/vnd.openxmlformats-officedocument.presentationml.slideMaster+xml"/>
  <Override PartName="/ppt/slides/slide21.xml" ContentType="application/vnd.openxmlformats-officedocument.presentationml.slide+xml"/>
  <Override PartName="/ppt/slideMasters/slideMaster22.xml" ContentType="application/vnd.openxmlformats-officedocument.presentationml.slideMaster+xml"/>
  <Override PartName="/ppt/slides/slide22.xml" ContentType="application/vnd.openxmlformats-officedocument.presentationml.slide+xml"/>
  <Override PartName="/ppt/slideMasters/slideMaster23.xml" ContentType="application/vnd.openxmlformats-officedocument.presentationml.slideMaster+xml"/>
  <Override PartName="/ppt/slides/slide23.xml" ContentType="application/vnd.openxmlformats-officedocument.presentationml.slide+xml"/>
  <Override PartName="/ppt/slideMasters/slideMaster24.xml" ContentType="application/vnd.openxmlformats-officedocument.presentationml.slideMaster+xml"/>
  <Override PartName="/ppt/slides/slide24.xml" ContentType="application/vnd.openxmlformats-officedocument.presentationml.slide+xml"/>
  <Override PartName="/ppt/slideMasters/slideMaster25.xml" ContentType="application/vnd.openxmlformats-officedocument.presentationml.slideMaster+xml"/>
  <Override PartName="/ppt/slides/slide25.xml" ContentType="application/vnd.openxmlformats-officedocument.presentationml.slide+xml"/>
  <Override PartName="/ppt/slideMasters/slideMaster26.xml" ContentType="application/vnd.openxmlformats-officedocument.presentationml.slideMaster+xml"/>
  <Override PartName="/ppt/slides/slide26.xml" ContentType="application/vnd.openxmlformats-officedocument.presentationml.slide+xml"/>
  <Override PartName="/ppt/slideMasters/slideMaster27.xml" ContentType="application/vnd.openxmlformats-officedocument.presentationml.slideMaster+xml"/>
  <Override PartName="/ppt/slides/slide27.xml" ContentType="application/vnd.openxmlformats-officedocument.presentationml.slide+xml"/>
  <Override PartName="/ppt/slideMasters/slideMaster28.xml" ContentType="application/vnd.openxmlformats-officedocument.presentationml.slideMaster+xml"/>
  <Override PartName="/ppt/slides/slide2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  <p:sldId id="281" r:id="rId27"/>
    <p:sldId id="282" r:id="rId28"/>
    <p:sldId id="283" r:id="rId29"/>
  </p:sldIdLst>
  <p:notesMasterIdLst>
    <p:notesMasterId r:id="rId30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slide" Target="slides/slide21.xml"/><Relationship Id="rId23" Type="http://schemas.openxmlformats.org/officeDocument/2006/relationships/slide" Target="slides/slide22.xml"/><Relationship Id="rId24" Type="http://schemas.openxmlformats.org/officeDocument/2006/relationships/slide" Target="slides/slide23.xml"/><Relationship Id="rId25" Type="http://schemas.openxmlformats.org/officeDocument/2006/relationships/slide" Target="slides/slide24.xml"/><Relationship Id="rId26" Type="http://schemas.openxmlformats.org/officeDocument/2006/relationships/slide" Target="slides/slide25.xml"/><Relationship Id="rId27" Type="http://schemas.openxmlformats.org/officeDocument/2006/relationships/slide" Target="slides/slide26.xml"/><Relationship Id="rId28" Type="http://schemas.openxmlformats.org/officeDocument/2006/relationships/slide" Target="slides/slide27.xml"/><Relationship Id="rId29" Type="http://schemas.openxmlformats.org/officeDocument/2006/relationships/slide" Target="slides/slide28.xml"/><Relationship Id="rId30" Type="http://schemas.openxmlformats.org/officeDocument/2006/relationships/notesMaster" Target="notesMasters/notesMaster1.xml"/><Relationship Id="rId31" Type="http://schemas.openxmlformats.org/officeDocument/2006/relationships/presProps" Target="presProps.xml"/><Relationship Id="rId32" Type="http://schemas.openxmlformats.org/officeDocument/2006/relationships/viewProps" Target="viewProps.xml"/><Relationship Id="rId33" Type="http://schemas.openxmlformats.org/officeDocument/2006/relationships/theme" Target="theme/theme1.xml"/><Relationship Id="rId34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_rels/notesSlide2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1.xml"/>
		</Relationships>
</file>

<file path=ppt/notesSlides/_rels/notesSlide2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2.xml"/>
		</Relationships>
</file>

<file path=ppt/notesSlides/_rels/notesSlide2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3.xml"/>
		</Relationships>
</file>

<file path=ppt/notesSlides/_rels/notesSlide2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4.xml"/>
		</Relationships>
</file>

<file path=ppt/notesSlides/_rels/notesSlide2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5.xml"/>
		</Relationships>
</file>

<file path=ppt/notesSlides/_rels/notesSlide2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6.xml"/>
		</Relationships>
</file>

<file path=ppt/notesSlides/_rels/notesSlide2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7.xml"/>
		</Relationships>
</file>

<file path=ppt/notesSlides/_rels/notesSlide2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8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- Ce qui change quand on ne peut plus juste redéployer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- Backend et plateforme : du code déployé en quelques secondes
- Platform engineer à la Banque Nationale : GitHub pour des milliers d'ingénieurs
- Sablier : open source, plus de 3 000 étoiles
- Reeveel depuis 2025 : on fabrique un objet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- Le résultat final d'abord, le chemin ensuite
- E-paper couleur 13,3", ESP32, Bluetooth et Wi-Fi
- NFC, accéléromètre, bouton caché, microSD, passe-partout aimanté
- Et tout ça sur batterie : c'est ce qui rend le reste difficile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- Comme un Kindle, en couleur et en grand
- Réfléchit la lumière : lisible en plein soleil
- Une image fixe ne consomme rien, en changer coûte (on y revient)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- Un an : dormir presque tout le temps
- Bluetooth, sans compte ni cloud. Le Wi-Fi en option : tout marche sans réseau
- Mise à jour : on livrera des bugs, sans jamais bloquer un cadre
- Périphériques : chacun consomme, chacun peut réveiller le cadre
- De l'idée au Kickstarter : 15 mois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- Raspberry Pi et Python : l'écran marche, rien de plus
- Un proof of concept, fait pour être jeté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- Une ESP32 câblée à la main
- Le vrai critère apparaît : savoir dormir profondément, presque tout le temps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- Boîtier : un cadre du commerce, puis notre imprimante 3D (4 versions en 2 semaines)
- Le fabricant prend le relais : impression 3D, puis usinage CNC
- Sur la photo : la batterie, notre carte, la nappe de l'écran
- Les aimants du passe-partout : premier essai raté, couche trop fine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- Le framework d'Espressif, en C, bas niveau
- Pas de Linux, pas de processus, pas de GC : des tâches, la mémoire à la main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- Backend : coder, relancer, curl, lire un JSON
- Ici : compiler, flasher en USB, regarder l'écran, tourner le cadre, approcher le téléphone
- La console série : on tape une commande, la carte répond
- Un build de dev instrumenté, un build de prod pour mesurer
- [ressenti : voir un objet réagir à son code]
- Transition : comment on organise un vrai logiciel là-dessus ?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- La vraie difficulté : un logiciel stateful, l'état vit dans la puce
- Une image peut venir de 5 endroits, parfois en même temps
- On range par feature : un dossier
- Display : 4 controllers, 1 service, 1 driver par écran (UF3, UF1)
- Playlist : un repository sur la carte SD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- Le vertical, les features. L'horizontal, la plateforme
- Configuré une fois : Bluetooth, HTTP, console, carte SD, énergie
- Chaque feature vient s'y enregistrer
- Règle : on n'entre dans la plateforme que quand une 2e feature en a besoin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- Display publie DISPLAYED, la playlist passe à l'image suivante
- Storage publie MOUNTED, le repository retrouve ses fichiers
- Dans une feature : des appels. Entre features : des événements
- Comme un bus de messages, dans la même puce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- Controller, Service, Repository : comme dans Spring
- Plus une couche : le Driver, qui parle au matériel
- Controller sans logique : une règle métier écrite une seule fois
- Les appels descendent, les événements remontent
- Vérifié par le build et un linter, pas en review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- Avant : un booléen "busy" quelque part, et on devinait
- L'animation : Bluetooth accepté, HTTP et console refusés pendant RENDERING, puis HTTP passe
- Chaque refus est loggé, pas de verrou dans le code métier
- 20 machines, 67 états : 5 milliards de combinaisons, l'explosion combinatoire
- C'est pour ça qu'on éteint et rallume nos appareils
- Chaque machine reste petite, testable seule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- Une carte, un profil : la puce, la révision, l'écran
- De proto1 à proto2 : 4 lignes (LED avant, buzzer)
- Un nouvel écran, c'est un nouveau driver. Le reste ne bouge pas
- En backend : un adapter par fournisseur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- En backend, la latence. Ici, des microampères
- Un multimètre ne suffit pas : un PPK2 en série avec la batterie
- La mesure : 4,23 mA en moyenne, des pics à 72 mA, chacun est un réveil
- De 10 µA à 150 mA : 4 ordres de grandeur sur la même courbe
- USB débranché : il fausse la mesure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- Le point de départ : la puce allumée qui attend, réglage par défaut
- Chaque levier s'ajoute au précédent : ÷ 2, puis ÷ 115, puis ÷ 3 900
- Chiffres de la puce seule : la carte, l'écran et la radio ajoutent le reste
- Interruptions : sinon on se réveille pour vérifier les capteurs
- Deep sleep : chaque réveil repart de zéro, le "éteindre et rallumer" gratuit
- 3 niveaux de présence : connecté, éveillé (s'annonce en Bluetooth), endormi (radio coupée)
- Chaque composant qui garde la puce éveillée doit dire pourquoi
- Un rafraîchissement coûte 4 fois plus que prévu : 1 ou 2 images par jour, une décision produit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- La mise à jour à distance, c'est du blue-green : vous connaissez déjà
- Deux emplacements : on écrit B pendant que A tourne, on redémarre, B en probation
- Échec : retour automatique sur A
- Pas d'orchestrateur : le firmware se valide lui-même
- Deux chemins : le téléphone en Bluetooth, ou le cadre seul en HTTP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- Au bureau, la console série. Chez quelqu'un, impossible
- OpenTelemetry, comme vos services : logs, crashs, métriques
- Notre propre passerelle : pas de clé d'API dans un firmware public
- Seulement en dev, ou si un client l'active pour qu'on l'aide : désactivée en production
- Le dashboard : versions, raisons de réveil, crashs, batterie
- La télémétrie réveille le cadre une fois par jour au plus
- Les versions cohabitent : on débugge plusieurs versions à la fois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- On a vu le comment. Maintenant, où on en est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- Juillet 2025 : l'idée
- 4 prototypes, les 2 derniers avec le fabricant
- Le Kickstarter est en ligne depuis le 14 octobre
- La suite : tests, production cet hiver, livraisons au printemps
- Pour moi : mettre à jour des cadres chez des gens que je ne connais pas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- Merci, place aux questions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Slide-1-image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Slide-2-image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Slide-3-image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Slide-4-image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Slide-5-image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Slide-6-image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Slide-7-image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Slide-8-image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Slide-9-image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Slide-10-image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Slide-11-image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Slide-12-image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Slide-13-image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Slide-14-image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Slide-15-image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Slide-16-image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Slide-17-image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Slide-18-image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Slide-19-image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Slide-20-image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image" Target="../media/Slide-21-image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1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image" Target="../media/Slide-22-image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image" Target="../media/Slide-23-image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3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image" Target="../media/Slide-24-image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4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image" Target="../media/Slide-25-image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5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image" Target="../media/Slide-26-image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6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image" Target="../media/Slide-27-image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7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image" Target="../media/Slide-28-image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8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blipFill dpi="0" rotWithShape="1">
          <a:blip r:embed="rId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blipFill dpi="0" rotWithShape="1">
          <a:blip r:embed="rId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blipFill dpi="0" rotWithShape="1">
          <a:blip r:embed="rId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blipFill dpi="0" rotWithShape="1">
          <a:blip r:embed="rId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blipFill dpi="0" rotWithShape="1">
          <a:blip r:embed="rId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blipFill dpi="0" rotWithShape="1">
          <a:blip r:embed="rId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blipFill dpi="0" rotWithShape="1">
          <a:blip r:embed="rId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blipFill dpi="0" rotWithShape="1">
          <a:blip r:embed="rId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blipFill dpi="0" rotWithShape="1">
          <a:blip r:embed="rId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blipFill dpi="0" rotWithShape="1">
          <a:blip r:embed="rId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blipFill dpi="0" rotWithShape="1">
          <a:blip r:embed="rId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blipFill dpi="0" rotWithShape="1">
          <a:blip r:embed="rId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blipFill dpi="0" rotWithShape="1">
          <a:blip r:embed="rId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blipFill dpi="0" rotWithShape="1">
          <a:blip r:embed="rId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blipFill dpi="0" rotWithShape="1">
          <a:blip r:embed="rId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blipFill dpi="0" rotWithShape="1">
          <a:blip r:embed="rId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blipFill dpi="0" rotWithShape="1">
          <a:blip r:embed="rId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blipFill dpi="0" rotWithShape="1">
          <a:blip r:embed="rId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blipFill dpi="0" rotWithShape="1">
          <a:blip r:embed="rId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blipFill dpi="0" rotWithShape="1">
          <a:blip r:embed="rId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1">
    <p:bg>
      <p:bgPr>
        <a:blipFill dpi="0" rotWithShape="1">
          <a:blip r:embed="rId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2">
    <p:bg>
      <p:bgPr>
        <a:blipFill dpi="0" rotWithShape="1">
          <a:blip r:embed="rId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3">
    <p:bg>
      <p:bgPr>
        <a:blipFill dpi="0" rotWithShape="1">
          <a:blip r:embed="rId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4">
    <p:bg>
      <p:bgPr>
        <a:blipFill dpi="0" rotWithShape="1">
          <a:blip r:embed="rId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5">
    <p:bg>
      <p:bgPr>
        <a:blipFill dpi="0" rotWithShape="1">
          <a:blip r:embed="rId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6">
    <p:bg>
      <p:bgPr>
        <a:blipFill dpi="0" rotWithShape="1">
          <a:blip r:embed="rId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7">
    <p:bg>
      <p:bgPr>
        <a:blipFill dpi="0" rotWithShape="1">
          <a:blip r:embed="rId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8">
    <p:bg>
      <p:bgPr>
        <a:blipFill dpi="0" rotWithShape="1">
          <a:blip r:embed="rId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28</Slides>
  <Notes>28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28</vt:i4>
      </vt:variant>
    </vt:vector>
  </HeadingPairs>
  <TitlesOfParts>
    <vt:vector size="31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  <vt:lpstr>Slide 21</vt:lpstr>
      <vt:lpstr>Slide 22</vt:lpstr>
      <vt:lpstr>Slide 23</vt:lpstr>
      <vt:lpstr>Slide 24</vt:lpstr>
      <vt:lpstr>Slide 25</vt:lpstr>
      <vt:lpstr>Slide 26</vt:lpstr>
      <vt:lpstr>Slide 27</vt:lpstr>
      <vt:lpstr>Slide 28</vt:lpstr>
    </vt:vector>
  </TitlesOfParts>
  <Company>Created by Marp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From Backend to Hardware</dc:title>
  <dc:subject>D’une idée à un objet fabriqué en série. Prototypes, firmware, énergie, mises à jour et télémétrie, vus par un développeur backend.</dc:subject>
  <dc:creator>Alexis Couvreur</dc:creator>
  <cp:lastModifiedBy>Alexis Couvreur</cp:lastModifiedBy>
  <cp:revision>1</cp:revision>
  <dcterms:created xsi:type="dcterms:W3CDTF">2026-10-24T06:40:04Z</dcterms:created>
  <dcterms:modified xsi:type="dcterms:W3CDTF">2026-10-24T06:40:04Z</dcterms:modified>
</cp:coreProperties>
</file>